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AE80F-0106-4193-8A4C-BE1521ACA230}" type="datetimeFigureOut">
              <a:rPr lang="cs-CZ" smtClean="0"/>
              <a:pPr/>
              <a:t>17.12.2024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1CA45-1ADA-400C-9C5F-6373F6A793E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470025"/>
          </a:xfrm>
        </p:spPr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Předvánoční setkání (schůze) </a:t>
            </a:r>
            <a:b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 SVV ČR Praha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 prosince 2024</a:t>
            </a:r>
          </a:p>
          <a:p>
            <a:r>
              <a:rPr lang="cs-CZ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 Praha</a:t>
            </a:r>
            <a:endParaRPr lang="cs-CZ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 descr="logo SV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4619625"/>
            <a:ext cx="2257425" cy="223837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setkání (schůze)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184576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Přivítání členů a hostů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Předání ocenění veteránům KO Praha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Informace o Sněmu SVV ČR konaného dne 9. 11. 2024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Informace o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činnosti výboru KO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Praha v roce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Návrhy aktivit KO Praha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rok 2025</a:t>
            </a:r>
          </a:p>
          <a:p>
            <a:pPr lvl="1">
              <a:lnSpc>
                <a:spcPct val="15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Diskuse k návrhu plánu činnosti</a:t>
            </a:r>
          </a:p>
        </p:txBody>
      </p:sp>
      <p:pic>
        <p:nvPicPr>
          <p:cNvPr id="4" name="Obrázek 3" descr="logo SV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46580" y="5373216"/>
            <a:ext cx="1497420" cy="148478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Návrh akcí KO SVV ČR Praha </a:t>
            </a:r>
            <a:b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zařazení do plánu na rok 2025</a:t>
            </a:r>
            <a:endParaRPr lang="cs-CZ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ek 3" descr="logo SV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2360" y="5537598"/>
            <a:ext cx="1331640" cy="1320402"/>
          </a:xfrm>
          <a:prstGeom prst="rect">
            <a:avLst/>
          </a:prstGeom>
        </p:spPr>
      </p:pic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Bowling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Exkurze do Národního technického muzea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Exkurze na zámek v Lánech / muzea T. G. M.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Exkurze do muzea Hradní stráže na Pražském Hradě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Exkurze na fotbalový stadion Slávie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Samosběr jahod v Kunraticích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Zájezdy do Francie (Normandie) a států bývalé Jugoslávie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jiné …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113</Words>
  <Application>Microsoft Office PowerPoint</Application>
  <PresentationFormat>Předvádění na obrazovce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Předvánoční setkání (schůze)  KO SVV ČR Praha</vt:lpstr>
      <vt:lpstr>Program setkání (schůze)</vt:lpstr>
      <vt:lpstr>Návrh akcí KO SVV ČR Praha  k zařazení do plánu na rok 2025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Volební členská schůze KO SVV ČR Praha</dc:title>
  <dc:creator>Zdeněk Jakůbek</dc:creator>
  <cp:lastModifiedBy>Zdeněk Jakůbek</cp:lastModifiedBy>
  <cp:revision>35</cp:revision>
  <dcterms:created xsi:type="dcterms:W3CDTF">2023-02-13T10:09:29Z</dcterms:created>
  <dcterms:modified xsi:type="dcterms:W3CDTF">2024-12-17T18:50:59Z</dcterms:modified>
</cp:coreProperties>
</file>