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90C226"/>
                </a:solidFill>
                <a:latin typeface="Trebuchet MS"/>
              </a:rPr>
              <a:t>Kliknutím lze upravit styl.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6DD43CD-65FC-45AE-B424-E62D3F405A63}" type="datetime">
              <a:rPr lang="cs-CZ" sz="900" b="0" strike="noStrike" spc="-1">
                <a:solidFill>
                  <a:srgbClr val="8B8B8B"/>
                </a:solidFill>
                <a:latin typeface="Trebuchet MS"/>
              </a:rPr>
              <a:t>21.10.2020</a:t>
            </a:fld>
            <a:endParaRPr lang="cs-CZ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9C56517-B6FE-4FF9-85E9-FA879AAF3368}" type="slidenum">
              <a:rPr lang="cs-CZ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cs-CZ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2376000"/>
            <a:ext cx="11211480" cy="174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imes New Roman"/>
              </a:rPr>
              <a:t>Komunitní centrum </a:t>
            </a:r>
            <a:endParaRPr lang="cs-CZ" sz="5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cs-CZ" sz="5400" b="1" strike="noStrike" spc="-1">
                <a:solidFill>
                  <a:srgbClr val="000000"/>
                </a:solidFill>
                <a:latin typeface="Times New Roman"/>
              </a:rPr>
              <a:t>pro válečné veterány Olomouc</a:t>
            </a:r>
            <a:endParaRPr lang="cs-CZ" sz="5400" b="0" strike="noStrike" spc="-1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7189200" y="5896800"/>
            <a:ext cx="3960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latin typeface="Times New Roman"/>
              </a:rPr>
              <a:t>kpt. Mgr. Dana VÁCLAVÍKOVÁ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latin typeface="Times New Roman"/>
              </a:rPr>
              <a:t>Vedoucí KCVV Olomouc</a:t>
            </a:r>
            <a:endParaRPr lang="cs-CZ" sz="1800" b="0" strike="noStrike" spc="-1">
              <a:latin typeface="Arial"/>
            </a:endParaRPr>
          </a:p>
        </p:txBody>
      </p:sp>
      <p:pic>
        <p:nvPicPr>
          <p:cNvPr id="65" name="Obrázek 7"/>
          <p:cNvPicPr/>
          <p:nvPr/>
        </p:nvPicPr>
        <p:blipFill>
          <a:blip r:embed="rId2"/>
          <a:stretch/>
        </p:blipFill>
        <p:spPr>
          <a:xfrm>
            <a:off x="7893000" y="9684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66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Obrázek 2"/>
          <p:cNvPicPr/>
          <p:nvPr/>
        </p:nvPicPr>
        <p:blipFill>
          <a:blip r:embed="rId3"/>
          <a:stretch/>
        </p:blipFill>
        <p:spPr>
          <a:xfrm>
            <a:off x="720360" y="4478400"/>
            <a:ext cx="3740400" cy="1894320"/>
          </a:xfrm>
          <a:prstGeom prst="rect">
            <a:avLst/>
          </a:prstGeom>
          <a:ln>
            <a:noFill/>
          </a:ln>
        </p:spPr>
      </p:pic>
      <p:pic>
        <p:nvPicPr>
          <p:cNvPr id="68" name="Obrázek 4"/>
          <p:cNvPicPr/>
          <p:nvPr/>
        </p:nvPicPr>
        <p:blipFill>
          <a:blip r:embed="rId4"/>
          <a:stretch/>
        </p:blipFill>
        <p:spPr>
          <a:xfrm>
            <a:off x="896400" y="86760"/>
            <a:ext cx="6931080" cy="109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126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182680" y="387000"/>
            <a:ext cx="74034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Komunitní centrum pro válečné veterány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28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3379680" y="2685960"/>
            <a:ext cx="5432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7200" b="0" strike="noStrike" spc="-1">
                <a:solidFill>
                  <a:srgbClr val="000000"/>
                </a:solidFill>
                <a:latin typeface="Times New Roman"/>
              </a:rPr>
              <a:t>DOTAZY ???</a:t>
            </a:r>
            <a:endParaRPr lang="cs-CZ" sz="7200" b="0" strike="noStrike" spc="-1">
              <a:latin typeface="Arial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3"/>
          <a:stretch/>
        </p:blipFill>
        <p:spPr>
          <a:xfrm>
            <a:off x="4330080" y="4741560"/>
            <a:ext cx="3072960" cy="158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70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2182680" y="387000"/>
            <a:ext cx="74034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Komunitní centrum pro válečné veterány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72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4"/>
          <p:cNvSpPr/>
          <p:nvPr/>
        </p:nvSpPr>
        <p:spPr>
          <a:xfrm>
            <a:off x="763920" y="1525320"/>
            <a:ext cx="10663560" cy="48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je centrem volnočasových aktivit válečných veteránů a jejich rodin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působí jako místo pro diskusi, přednášky, workshopy, výstavy atd.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organizuje setkávání účastníků zahraničních misí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spolupracuje se spolky sdružujícími vojenské veterány, vojáky v záloze, bojovníky za svobodu apod. 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aktivně podporuje vzdělávání mládeže v oblasti formování vlasteneckých hodnot a branné výchovy 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organizuje tematické přednášky, besedy a výstavy pro veřejnost ke zvýšení jejího historického a národního povědomí o válečných veteránech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přispívá k propagaci dobrého jména AČR</a:t>
            </a:r>
            <a:endParaRPr lang="cs-CZ" sz="2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>
                <a:solidFill>
                  <a:srgbClr val="000000"/>
                </a:solidFill>
                <a:latin typeface="Times New Roman"/>
              </a:rPr>
              <a:t>zabezpečuje organizaci a koordinaci oslav významných výročí a pietních aktů</a:t>
            </a:r>
            <a:endParaRPr lang="cs-CZ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75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2182680" y="387000"/>
            <a:ext cx="74034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Komunitní centrum pro válečné veterány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77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4"/>
          <p:cNvSpPr/>
          <p:nvPr/>
        </p:nvSpPr>
        <p:spPr>
          <a:xfrm>
            <a:off x="583560" y="2134800"/>
            <a:ext cx="10663560" cy="325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latin typeface="Times New Roman"/>
              </a:rPr>
              <a:t>Zřizovatelem KCVV Olomouc je Sekce správy a řízení Ministerstva obrany. </a:t>
            </a:r>
            <a:endParaRPr lang="cs-CZ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latin typeface="Times New Roman"/>
              </a:rPr>
              <a:t>Majetkově a provozně-technicky je plně v péči Vojenské nemocnice Olomouc.</a:t>
            </a:r>
            <a:endParaRPr lang="cs-CZ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6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Historie vzniku:</a:t>
            </a:r>
            <a:endParaRPr lang="cs-CZ" sz="2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 dirty="0">
                <a:solidFill>
                  <a:srgbClr val="000000"/>
                </a:solidFill>
                <a:latin typeface="Times New Roman"/>
              </a:rPr>
              <a:t>vznik organizačního jádra					1.5.2019</a:t>
            </a:r>
            <a:endParaRPr lang="cs-CZ" sz="2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 dirty="0">
                <a:solidFill>
                  <a:srgbClr val="000000"/>
                </a:solidFill>
                <a:latin typeface="Times New Roman"/>
              </a:rPr>
              <a:t>slavnostní otevření KCVV					16.12.2019</a:t>
            </a:r>
            <a:endParaRPr lang="cs-CZ" sz="26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600" b="0" strike="noStrike" spc="-1" dirty="0">
                <a:solidFill>
                  <a:srgbClr val="000000"/>
                </a:solidFill>
                <a:latin typeface="Times New Roman"/>
              </a:rPr>
              <a:t>zahájení činnosti KCVV					1.1.2020								</a:t>
            </a:r>
            <a:endParaRPr lang="cs-CZ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80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2182680" y="387000"/>
            <a:ext cx="74034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Komunitní centrum pro válečné veterány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82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4128480" y="1837800"/>
            <a:ext cx="2285640" cy="697320"/>
          </a:xfrm>
          <a:prstGeom prst="flowChartProcess">
            <a:avLst/>
          </a:prstGeom>
          <a:solidFill>
            <a:srgbClr val="00B0F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SSŘO MO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Náměstek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4128480" y="2958120"/>
            <a:ext cx="2285640" cy="86544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Vojenská nemocnice Olomouc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Ředitel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4128480" y="4246560"/>
            <a:ext cx="2285640" cy="726840"/>
          </a:xfrm>
          <a:prstGeom prst="flowChartProcess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KCVV Olomouc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Vedoucí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86" name="CustomShape 7"/>
          <p:cNvSpPr/>
          <p:nvPr/>
        </p:nvSpPr>
        <p:spPr>
          <a:xfrm>
            <a:off x="4128480" y="5396400"/>
            <a:ext cx="2285640" cy="924480"/>
          </a:xfrm>
          <a:prstGeom prst="flowChartProcess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Odborný 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referent orgánu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87" name="CustomShape 8"/>
          <p:cNvSpPr/>
          <p:nvPr/>
        </p:nvSpPr>
        <p:spPr>
          <a:xfrm>
            <a:off x="1288440" y="5396400"/>
            <a:ext cx="2285640" cy="930240"/>
          </a:xfrm>
          <a:prstGeom prst="flowChartProcess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Koordinační a projektový pracovník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88" name="CustomShape 9"/>
          <p:cNvSpPr/>
          <p:nvPr/>
        </p:nvSpPr>
        <p:spPr>
          <a:xfrm>
            <a:off x="6968880" y="5396400"/>
            <a:ext cx="2285640" cy="924480"/>
          </a:xfrm>
          <a:prstGeom prst="flowChartProcess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Statistik odborný referent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89" name="CustomShape 10"/>
          <p:cNvSpPr/>
          <p:nvPr/>
        </p:nvSpPr>
        <p:spPr>
          <a:xfrm>
            <a:off x="8231760" y="4246560"/>
            <a:ext cx="2285640" cy="726840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Trebuchet MS"/>
              </a:rPr>
              <a:t>Odbor pro válečné veterány MO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90" name="CustomShape 11"/>
          <p:cNvSpPr/>
          <p:nvPr/>
        </p:nvSpPr>
        <p:spPr>
          <a:xfrm>
            <a:off x="6414480" y="4610160"/>
            <a:ext cx="181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 cap="rnd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5271480" y="2535480"/>
            <a:ext cx="360" cy="42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5271480" y="3823920"/>
            <a:ext cx="360" cy="42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14"/>
          <p:cNvSpPr/>
          <p:nvPr/>
        </p:nvSpPr>
        <p:spPr>
          <a:xfrm>
            <a:off x="5222880" y="5185080"/>
            <a:ext cx="2942280" cy="210960"/>
          </a:xfrm>
          <a:prstGeom prst="bentConnector2">
            <a:avLst/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15"/>
          <p:cNvSpPr/>
          <p:nvPr/>
        </p:nvSpPr>
        <p:spPr>
          <a:xfrm>
            <a:off x="5274720" y="4973760"/>
            <a:ext cx="360" cy="42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16"/>
          <p:cNvSpPr/>
          <p:nvPr/>
        </p:nvSpPr>
        <p:spPr>
          <a:xfrm rot="5400000">
            <a:off x="3640320" y="3764880"/>
            <a:ext cx="422280" cy="283968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7"/>
          <p:cNvSpPr/>
          <p:nvPr/>
        </p:nvSpPr>
        <p:spPr>
          <a:xfrm>
            <a:off x="885600" y="1844640"/>
            <a:ext cx="2285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Times New Roman"/>
              </a:rPr>
              <a:t>Organizační struktura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98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2233800" y="373680"/>
            <a:ext cx="89157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Pomoc a podpora vojákům – válečným veteránům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00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759960" y="2007000"/>
            <a:ext cx="1066356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 dirty="0">
                <a:solidFill>
                  <a:srgbClr val="000000"/>
                </a:solidFill>
                <a:latin typeface="Times New Roman"/>
              </a:rPr>
              <a:t>možnost zprostředkování anonymního, důvěrného (zpovědního) rozhovoru s kaplanem nebo psychologem</a:t>
            </a:r>
            <a:endParaRPr lang="cs-CZ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 dirty="0">
                <a:solidFill>
                  <a:srgbClr val="000000"/>
                </a:solidFill>
                <a:latin typeface="Times New Roman"/>
              </a:rPr>
              <a:t>možnost zprostředkování právního poradenství</a:t>
            </a:r>
            <a:endParaRPr lang="cs-CZ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 dirty="0">
                <a:solidFill>
                  <a:srgbClr val="000000"/>
                </a:solidFill>
                <a:latin typeface="Times New Roman"/>
              </a:rPr>
              <a:t>možnost zprostředkování sociálního poradenství</a:t>
            </a:r>
            <a:endParaRPr lang="cs-CZ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 dirty="0">
                <a:solidFill>
                  <a:srgbClr val="000000"/>
                </a:solidFill>
                <a:latin typeface="Times New Roman"/>
              </a:rPr>
              <a:t>informace o „Zelené cestě“ (přednostní objednání a vyšetření ve VN Olomouc)</a:t>
            </a:r>
            <a:endParaRPr lang="cs-CZ" sz="28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 dirty="0">
                <a:solidFill>
                  <a:srgbClr val="000000"/>
                </a:solidFill>
                <a:latin typeface="Times New Roman"/>
              </a:rPr>
              <a:t>poskytnutí informací o benefitech pro válečné veterány </a:t>
            </a:r>
            <a:endParaRPr lang="cs-CZ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103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3212280" y="400320"/>
            <a:ext cx="53082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Pomoc a podpora rodinám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05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759960" y="2007000"/>
            <a:ext cx="1066356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>
                <a:solidFill>
                  <a:srgbClr val="000000"/>
                </a:solidFill>
                <a:latin typeface="Times New Roman"/>
              </a:rPr>
              <a:t>prostor pro sdílení zkušeností a pocitů rodinných příslušníků, kteří mají blízkého člověka v zahraniční operaci</a:t>
            </a:r>
            <a:endParaRPr lang="cs-CZ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>
                <a:solidFill>
                  <a:srgbClr val="000000"/>
                </a:solidFill>
                <a:latin typeface="Times New Roman"/>
              </a:rPr>
              <a:t>možnost zprostředkování anonymního rozhovoru s kaplanem nebo psychologem</a:t>
            </a:r>
            <a:endParaRPr lang="cs-CZ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>
                <a:solidFill>
                  <a:srgbClr val="000000"/>
                </a:solidFill>
                <a:latin typeface="Times New Roman"/>
              </a:rPr>
              <a:t>možnost zprostředkování právního poradenství</a:t>
            </a:r>
            <a:endParaRPr lang="cs-CZ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800" b="0" strike="noStrike" spc="-1">
                <a:solidFill>
                  <a:srgbClr val="000000"/>
                </a:solidFill>
                <a:latin typeface="Times New Roman"/>
              </a:rPr>
              <a:t>možnost zprostředkování sociálního poradenství</a:t>
            </a:r>
            <a:endParaRPr lang="cs-CZ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108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2687760" y="410760"/>
            <a:ext cx="59709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Spolupracující spolky a subjekty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10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534600" y="1651320"/>
            <a:ext cx="1066356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Sdružení válečných veteránů Olomouckého kraje</a:t>
            </a:r>
            <a:endParaRPr lang="cs-CZ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Československá obec legionářská – jednota Olomouc</a:t>
            </a:r>
            <a:endParaRPr lang="cs-CZ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Vojenský spolek rehabilitovaných AČR – územní organizace Olomouc</a:t>
            </a:r>
            <a:endParaRPr lang="cs-CZ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Český svaz bojovníků za svobodu – oblastní spolek Olomouc</a:t>
            </a:r>
            <a:endParaRPr lang="cs-CZ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Židovská obec Olomouc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Útvary a zařízení posádek Olomouc, Přáslavice, Hranice, Prostějov, Lipník n. Bečvou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cs-CZ" sz="2400" b="1" strike="noStrike" spc="-1" dirty="0">
                <a:solidFill>
                  <a:srgbClr val="000000"/>
                </a:solidFill>
                <a:latin typeface="Times New Roman"/>
              </a:rPr>
              <a:t>Vojenská zdravotní pojišťovna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3200" b="0" strike="noStrike" spc="-1">
              <a:latin typeface="Arial"/>
            </a:endParaRPr>
          </a:p>
        </p:txBody>
      </p:sp>
      <p:pic>
        <p:nvPicPr>
          <p:cNvPr id="113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4291200" y="411480"/>
            <a:ext cx="3150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Užitečné odkazy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15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>
            <a:off x="798840" y="1655640"/>
            <a:ext cx="1066356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strike="noStrike" spc="-1">
                <a:solidFill>
                  <a:srgbClr val="000000"/>
                </a:solidFill>
                <a:latin typeface="Times New Roman"/>
              </a:rPr>
              <a:t>Odbor pro válečné veterány MO:    </a:t>
            </a: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www.ovv.army.cz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>
                <a:solidFill>
                  <a:srgbClr val="000000"/>
                </a:solidFill>
                <a:latin typeface="Times New Roman"/>
              </a:rPr>
              <a:t>Oddělení péče o válečné veterány:   </a:t>
            </a: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www.veterani.army.cz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>
                <a:solidFill>
                  <a:srgbClr val="000000"/>
                </a:solidFill>
                <a:latin typeface="Times New Roman"/>
              </a:rPr>
              <a:t>Sdružení válečných veteránů ČR:    </a:t>
            </a: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www.svvcr.cz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>
                <a:solidFill>
                  <a:srgbClr val="000000"/>
                </a:solidFill>
                <a:latin typeface="Times New Roman"/>
              </a:rPr>
              <a:t>Informace kdo je válečný veterán a jak získat status válečného veterána: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www.veterani.army.cz/novodoby-veteran</a:t>
            </a:r>
            <a:endParaRPr lang="cs-CZ" sz="2400" b="0" strike="noStrike" spc="-1">
              <a:latin typeface="Arial"/>
            </a:endParaRPr>
          </a:p>
          <a:p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www.veterani.army.cz/jak-ziskat-osvedceni-2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strike="noStrike" spc="-1">
                <a:solidFill>
                  <a:srgbClr val="000000"/>
                </a:solidFill>
                <a:latin typeface="Times New Roman"/>
              </a:rPr>
              <a:t>Benefity pro válečné veterány: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www.vozp.cz/vojaci-a-valecni-veterani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www.benefity-veterani.cz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523880" y="33480"/>
            <a:ext cx="9143640" cy="11376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118" name="Obrázek 5"/>
          <p:cNvPicPr/>
          <p:nvPr/>
        </p:nvPicPr>
        <p:blipFill>
          <a:blip r:embed="rId2"/>
          <a:stretch/>
        </p:blipFill>
        <p:spPr>
          <a:xfrm>
            <a:off x="885600" y="80280"/>
            <a:ext cx="1276200" cy="11714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2182680" y="387000"/>
            <a:ext cx="74034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00"/>
                </a:solidFill>
                <a:latin typeface="Times New Roman"/>
              </a:rPr>
              <a:t>Komunitní centrum pro válečné veterány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20" name="Line 3"/>
          <p:cNvSpPr/>
          <p:nvPr/>
        </p:nvSpPr>
        <p:spPr>
          <a:xfrm>
            <a:off x="583200" y="1325520"/>
            <a:ext cx="10566360" cy="0"/>
          </a:xfrm>
          <a:prstGeom prst="line">
            <a:avLst/>
          </a:prstGeom>
          <a:ln w="2556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885600" y="1525320"/>
            <a:ext cx="10263600" cy="52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Adresa: 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latin typeface="Times New Roman"/>
              </a:rPr>
              <a:t>tř. 1. máje 3, 779 00 Olomouc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Kontakt: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latin typeface="Times New Roman"/>
              </a:rPr>
              <a:t>Recepce:	973 403 131	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latin typeface="Times New Roman"/>
              </a:rPr>
              <a:t>Vedení:	973 403 130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strike="noStrike" spc="-1">
                <a:solidFill>
                  <a:srgbClr val="000000"/>
                </a:solidFill>
                <a:latin typeface="Times New Roman"/>
              </a:rPr>
              <a:t>		      973 403 132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Web:</a:t>
            </a:r>
            <a:endParaRPr lang="cs-CZ" sz="2400" b="0" strike="noStrike" spc="-1">
              <a:latin typeface="Arial"/>
            </a:endParaRPr>
          </a:p>
          <a:p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www.kcvvolomouc.cz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Email: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0" u="sng" strike="noStrike" spc="-1">
                <a:solidFill>
                  <a:srgbClr val="3465A4"/>
                </a:solidFill>
                <a:uFillTx/>
                <a:latin typeface="Times New Roman"/>
              </a:rPr>
              <a:t>i</a:t>
            </a:r>
            <a:r>
              <a:rPr lang="cs-CZ" sz="2400" b="0" strike="noStrike" spc="-1">
                <a:solidFill>
                  <a:srgbClr val="3465A4"/>
                </a:solidFill>
                <a:latin typeface="Times New Roman"/>
              </a:rPr>
              <a:t>nfo@kcvvolomouc.cz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400" b="1" u="sng" strike="noStrike" spc="-1">
                <a:solidFill>
                  <a:srgbClr val="000000"/>
                </a:solidFill>
                <a:uFillTx/>
                <a:latin typeface="Times New Roman"/>
              </a:rPr>
              <a:t>Provozní doba:</a:t>
            </a:r>
            <a:r>
              <a:rPr lang="cs-CZ" sz="2400" b="0" strike="noStrike" spc="-1">
                <a:solidFill>
                  <a:srgbClr val="000000"/>
                </a:solidFill>
                <a:latin typeface="Times New Roman"/>
              </a:rPr>
              <a:t>  Po a Pá 09,00-13,30    Út-Čt  09,00-17,00 (nebo dle domluvy)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22" name="Obrázek 6"/>
          <p:cNvPicPr/>
          <p:nvPr/>
        </p:nvPicPr>
        <p:blipFill>
          <a:blip r:embed="rId3"/>
          <a:stretch/>
        </p:blipFill>
        <p:spPr>
          <a:xfrm>
            <a:off x="5347800" y="1866960"/>
            <a:ext cx="2543760" cy="1737720"/>
          </a:xfrm>
          <a:prstGeom prst="rect">
            <a:avLst/>
          </a:prstGeom>
          <a:ln>
            <a:noFill/>
          </a:ln>
        </p:spPr>
      </p:pic>
      <p:pic>
        <p:nvPicPr>
          <p:cNvPr id="123" name="Obrázek 8"/>
          <p:cNvPicPr/>
          <p:nvPr/>
        </p:nvPicPr>
        <p:blipFill>
          <a:blip r:embed="rId4"/>
          <a:stretch/>
        </p:blipFill>
        <p:spPr>
          <a:xfrm>
            <a:off x="4075920" y="4146120"/>
            <a:ext cx="2543760" cy="1737720"/>
          </a:xfrm>
          <a:prstGeom prst="rect">
            <a:avLst/>
          </a:prstGeom>
          <a:ln>
            <a:noFill/>
          </a:ln>
        </p:spPr>
      </p:pic>
      <p:pic>
        <p:nvPicPr>
          <p:cNvPr id="124" name="Obrázek 11"/>
          <p:cNvPicPr/>
          <p:nvPr/>
        </p:nvPicPr>
        <p:blipFill>
          <a:blip r:embed="rId5"/>
          <a:stretch/>
        </p:blipFill>
        <p:spPr>
          <a:xfrm>
            <a:off x="7068240" y="4146120"/>
            <a:ext cx="2314800" cy="173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4D3692B123F4FB39E0441BE608A59" ma:contentTypeVersion="13" ma:contentTypeDescription="Vytvoří nový dokument" ma:contentTypeScope="" ma:versionID="4a3e26573171230c861dfcf5dfefdb98">
  <xsd:schema xmlns:xsd="http://www.w3.org/2001/XMLSchema" xmlns:xs="http://www.w3.org/2001/XMLSchema" xmlns:p="http://schemas.microsoft.com/office/2006/metadata/properties" xmlns:ns3="fda32c0a-9d1e-4177-8144-764e9dfd9279" xmlns:ns4="f3f8c12c-623f-4807-98d2-e12720c4e1ef" targetNamespace="http://schemas.microsoft.com/office/2006/metadata/properties" ma:root="true" ma:fieldsID="36802cc1ee4ce26e2f21222dd0145943" ns3:_="" ns4:_="">
    <xsd:import namespace="fda32c0a-9d1e-4177-8144-764e9dfd9279"/>
    <xsd:import namespace="f3f8c12c-623f-4807-98d2-e12720c4e1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2c0a-9d1e-4177-8144-764e9dfd92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8c12c-623f-4807-98d2-e12720c4e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82DD5-0D63-45BB-A953-220733C30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32c0a-9d1e-4177-8144-764e9dfd9279"/>
    <ds:schemaRef ds:uri="f3f8c12c-623f-4807-98d2-e12720c4e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9C1FD-D559-4C26-B9E2-93A26C055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44D9CD-33B4-4C6C-B3CC-9558586EB544}">
  <ds:schemaRefs>
    <ds:schemaRef ds:uri="http://schemas.microsoft.com/office/2006/metadata/properties"/>
    <ds:schemaRef ds:uri="http://purl.org/dc/elements/1.1/"/>
    <ds:schemaRef ds:uri="fda32c0a-9d1e-4177-8144-764e9dfd927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3f8c12c-623f-4807-98d2-e12720c4e1e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505</Words>
  <Application>Microsoft Office PowerPoint</Application>
  <PresentationFormat>Širokoúhlá obrazovka</PresentationFormat>
  <Paragraphs>85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Symbol</vt:lpstr>
      <vt:lpstr>Times New Roman</vt:lpstr>
      <vt:lpstr>Trebuchet MS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Hlaváčková Petra</dc:creator>
  <dc:description/>
  <cp:lastModifiedBy>Ladislav Sornas</cp:lastModifiedBy>
  <cp:revision>36</cp:revision>
  <dcterms:created xsi:type="dcterms:W3CDTF">2020-02-10T09:39:15Z</dcterms:created>
  <dcterms:modified xsi:type="dcterms:W3CDTF">2020-10-21T19:10:40Z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  <property fmtid="{D5CDD505-2E9C-101B-9397-08002B2CF9AE}" pid="12" name="ContentTypeId">
    <vt:lpwstr>0x0101005514D3692B123F4FB39E0441BE608A59</vt:lpwstr>
  </property>
</Properties>
</file>