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B7C5D-3553-48D4-8ECF-13357F4AA536}" type="datetimeFigureOut">
              <a:rPr lang="cs-CZ" smtClean="0"/>
              <a:t>09.07.2020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A825F-4D14-4675-8A16-276FE0923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84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A825F-4D14-4675-8A16-276FE09230B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93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422-B1F2-4CE3-A7D7-4896BFBA13FD}" type="datetimeFigureOut">
              <a:rPr lang="cs-CZ" smtClean="0"/>
              <a:t>09.07.2020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33E-3254-4580-AFD6-C895FA517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02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422-B1F2-4CE3-A7D7-4896BFBA13FD}" type="datetimeFigureOut">
              <a:rPr lang="cs-CZ" smtClean="0"/>
              <a:t>09.07.2020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33E-3254-4580-AFD6-C895FA517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36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422-B1F2-4CE3-A7D7-4896BFBA13FD}" type="datetimeFigureOut">
              <a:rPr lang="cs-CZ" smtClean="0"/>
              <a:t>09.07.2020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33E-3254-4580-AFD6-C895FA517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51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422-B1F2-4CE3-A7D7-4896BFBA13FD}" type="datetimeFigureOut">
              <a:rPr lang="cs-CZ" smtClean="0"/>
              <a:t>09.07.2020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33E-3254-4580-AFD6-C895FA517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66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422-B1F2-4CE3-A7D7-4896BFBA13FD}" type="datetimeFigureOut">
              <a:rPr lang="cs-CZ" smtClean="0"/>
              <a:t>09.07.2020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33E-3254-4580-AFD6-C895FA517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79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422-B1F2-4CE3-A7D7-4896BFBA13FD}" type="datetimeFigureOut">
              <a:rPr lang="cs-CZ" smtClean="0"/>
              <a:t>09.07.2020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33E-3254-4580-AFD6-C895FA517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9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422-B1F2-4CE3-A7D7-4896BFBA13FD}" type="datetimeFigureOut">
              <a:rPr lang="cs-CZ" smtClean="0"/>
              <a:t>09.07.2020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33E-3254-4580-AFD6-C895FA517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8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422-B1F2-4CE3-A7D7-4896BFBA13FD}" type="datetimeFigureOut">
              <a:rPr lang="cs-CZ" smtClean="0"/>
              <a:t>09.07.2020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33E-3254-4580-AFD6-C895FA517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28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422-B1F2-4CE3-A7D7-4896BFBA13FD}" type="datetimeFigureOut">
              <a:rPr lang="cs-CZ" smtClean="0"/>
              <a:t>09.07.2020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33E-3254-4580-AFD6-C895FA517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11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422-B1F2-4CE3-A7D7-4896BFBA13FD}" type="datetimeFigureOut">
              <a:rPr lang="cs-CZ" smtClean="0"/>
              <a:t>09.07.2020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33E-3254-4580-AFD6-C895FA517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03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3422-B1F2-4CE3-A7D7-4896BFBA13FD}" type="datetimeFigureOut">
              <a:rPr lang="cs-CZ" smtClean="0"/>
              <a:t>09.07.2020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833E-3254-4580-AFD6-C895FA517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8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43422-B1F2-4CE3-A7D7-4896BFBA13FD}" type="datetimeFigureOut">
              <a:rPr lang="cs-CZ" smtClean="0"/>
              <a:t>09.07.2020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9833E-3254-4580-AFD6-C895FA517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0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718867" cy="336430"/>
          </a:xfrm>
        </p:spPr>
        <p:txBody>
          <a:bodyPr>
            <a:normAutofit/>
          </a:bodyPr>
          <a:lstStyle/>
          <a:p>
            <a:pPr algn="l"/>
            <a:r>
              <a:rPr lang="cs-CZ" sz="1200" dirty="0" smtClean="0"/>
              <a:t>Panel 1</a:t>
            </a:r>
            <a:endParaRPr lang="cs-CZ" sz="12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28442" y="2424021"/>
            <a:ext cx="11096447" cy="4235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Operace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PLATINUM – </a:t>
            </a: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PEWTER - z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organizačních důvodů byly obě skupiny sloučeny pod operační název PLATINUM. Definitivní složení skupiny tedy bylo kpt. Jaromír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Nechanský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ve funkci velitele, jeho zástupce rotný Alois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Vyhňák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rotný Jaroslav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Pešán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a četař Jaroslav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Klemeš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byli zařazeni jako radiotelegrafisté. Technická výbava spočívala v radiomajáku EUREKA a dvou rádiových kompletech ANNA a VĚRA. 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Výsadek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byl proveden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 noci ze </a:t>
            </a: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 na 17. února 1945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letounu typu 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Halifax, polské 301. perutě RAF, po 6 hodinovém letu. </a:t>
            </a:r>
            <a:r>
              <a:rPr lang="cs-CZ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Nechanského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skupina přistála na této ploše před Vámi.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 Při samotném výsadku došlo k poškození přepravovaného materiálu, protože výsadkářům se při seskoku utrhly nožní pytle. 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Skupina se ještě téže noci přesunula na první záchytnou adresu k p. Pilnému na samotu TARABKA. Vzhledem k podmínkám a neustále štěkajícím psům se jim tato adresa nezdála bezpečná a proto se rozhodli přejít na druhou záchytnou adresu </a:t>
            </a: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rodiny </a:t>
            </a:r>
            <a:r>
              <a:rPr lang="cs-CZ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Korábkových</a:t>
            </a: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Hradiště u Nasavrk.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 domě nezastihli Ladislava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Korábka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který už se ukrýval před gestapem, ale jeho ženu. Ta, přestože neznala heslo, je pustila do domu a poskytla jim na několik dnů útočiště. V jednu chvíli se tak u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Korábkových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nacházeli jak výsadkáři ve stodole na půdě, tak kontrola z gestapa.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Došlo zde k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setkání s Karlem Veselým - Štajnerem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velitelem Rady Tří a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velitelem TUNGSTENU kpt. Pernickým. PLATINUM se pod záštitou RADY TŘÍ přesunulo na jih. Z Radešínské Svratky a Dolních Borů spolupracovalo na příjmu operace BAUXITE.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Nechanského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skupina byla dána plně k dispozici RADY TŘÍ a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rozdělena. </a:t>
            </a:r>
            <a:r>
              <a:rPr lang="cs-CZ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Nechanský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Klemešem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stanicí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ANNOU se přesunuli do Velké Bíteše a převzala radiové spojení s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Londýnem.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Vyhňák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Pešánem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se přesunuli do Velkého Meziříčí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Konec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války zastihl rotného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Vyhňáka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a rotného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Pešána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v bojových akcích RADY TŘÍ v prostoru HRBOV. Kpt.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Nechanský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s čet.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Klemešem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a stanicí ANNOU byli přesunuti do Prahy k dispozici České národní radě. Tato část skupiny PLATINUM pak sehrála důležitou organizační a spojovací funkci v průběhu pražského povstání. 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28. 4. 1945 byl kpt.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Nechanský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prostřednictvím ANNY, obsluhované čet.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Klemešem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v neustálém radiovém spojení s Londýnem, Košicemi a později i Plzní. Stal se členem ČNR a vedoucím její vojenské sekce. Zúčastnil se jednání s německým velitelstvím o příměří a kapitulaci německých vojsk v Praze. Radiostanice ANNA odeslala v té době 130 zpráv a plnila své poslání ještě po 9. květnu 1945, kdy přešla do podřízenosti vlády. Podle dostupných informací PLATINUM splnilo se zdarem všechny body svého poslání.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Skupina 6"/>
          <p:cNvGrpSpPr>
            <a:grpSpLocks/>
          </p:cNvGrpSpPr>
          <p:nvPr/>
        </p:nvGrpSpPr>
        <p:grpSpPr bwMode="auto">
          <a:xfrm>
            <a:off x="2879452" y="336431"/>
            <a:ext cx="6194425" cy="952500"/>
            <a:chOff x="-137160" y="-777240"/>
            <a:chExt cx="6195060" cy="951938"/>
          </a:xfrm>
        </p:grpSpPr>
        <p:pic>
          <p:nvPicPr>
            <p:cNvPr id="5" name="Obrázek 5" descr="C:\Users\reditel\Desktop\výročí\loga\loga 2\orel 4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8079" y="-760096"/>
              <a:ext cx="1179465" cy="828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4" descr="C:\Users\reditel\Desktop\výročí\loga\loga 2\měst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7160" y="-777240"/>
              <a:ext cx="693420" cy="95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3" descr="C:\Users\reditel\Desktop\výročí\loga\loga 2\KVV_chrudim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-739775"/>
              <a:ext cx="592455" cy="82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2" descr="C:\Users\reditel\Desktop\výročí\loga\loga 2\71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40" y="-765175"/>
              <a:ext cx="577850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1" descr="C:\Users\reditel\Desktop\výročí\loga\loga 2\Znak praporu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020" y="-752475"/>
              <a:ext cx="944880" cy="880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ovéPole 16"/>
          <p:cNvSpPr txBox="1"/>
          <p:nvPr/>
        </p:nvSpPr>
        <p:spPr>
          <a:xfrm>
            <a:off x="538414" y="1402029"/>
            <a:ext cx="10806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u="sng" dirty="0" smtClean="0">
                <a:latin typeface="Arial Black" panose="020B0A04020102020204" pitchFamily="34" charset="0"/>
              </a:rPr>
              <a:t>D O S K O K O V Á   P L O C H A   </a:t>
            </a:r>
          </a:p>
          <a:p>
            <a:pPr algn="ctr"/>
            <a:r>
              <a:rPr lang="cs-CZ" sz="2800" b="1" u="sng" dirty="0" smtClean="0">
                <a:latin typeface="Arial Black" panose="020B0A04020102020204" pitchFamily="34" charset="0"/>
              </a:rPr>
              <a:t>S K U P I N Y   P L A T I N U M  - P E W T E R </a:t>
            </a:r>
            <a:endParaRPr lang="cs-CZ" sz="2800" b="1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4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695" y="204528"/>
            <a:ext cx="10515600" cy="5035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Členové skupiny PLATINUM - </a:t>
            </a:r>
            <a:r>
              <a:rPr lang="cs-CZ" dirty="0" err="1" smtClean="0"/>
              <a:t>Pewter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0" y="1"/>
            <a:ext cx="718867" cy="336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 smtClean="0"/>
              <a:t>Panel 2</a:t>
            </a:r>
            <a:endParaRPr lang="cs-CZ" sz="1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8" y="1178879"/>
            <a:ext cx="1416554" cy="19754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12" y="1302590"/>
            <a:ext cx="1436491" cy="18646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01" y="3932251"/>
            <a:ext cx="1446302" cy="19250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3" y="3932251"/>
            <a:ext cx="1511109" cy="204904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024632" y="3371722"/>
            <a:ext cx="3372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Genpor. Jaroslav </a:t>
            </a:r>
            <a:r>
              <a:rPr lang="cs-CZ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Kleměš</a:t>
            </a:r>
            <a:r>
              <a:rPr lang="cs-CZ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31.1.1922 Čadca – 7.8.2017 Praha</a:t>
            </a: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9.1.1940 odešel přes Maďarsko, 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jugoslávii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sýrii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do Francie a následně Anglie. Od roku 1941 zařazen do kurzů 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Komandos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ve Skotsku </a:t>
            </a:r>
          </a:p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Od 11. června 1945 byl přidělen k 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MNO. 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Od 10. ledna 1946 působil jako instruktor v Milovicích. 26. ledna 1946 byl povýšen na nadporučíka a byl převelen k 2. pěšímu pluku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 Litoměřicích</a:t>
            </a:r>
          </a:p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15. prosince 1950 byl propuštěn z činné služby a krátce nato zatčen. 15 měsíců, do roku 1952 byl držen ve vyšetřovací vazbě. Následně byl odsouzen ke dvěma letům nepodmíněně odnětí svobody za neoznámení trestného činu zrady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Května 1968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 byl rehabilitován a byla mu vrácena hodnost i vyznamenání. 16. října 1990 byl povýšen na podplukovníka v záloze, v roce 1992 byl povýšen do hodnosti plukovníka v záloze. 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8.5.2010 byl 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prezidentem republiky jmenován do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hodnosti brigádního generála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 2015 generál poručíkem.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275814" y="3800062"/>
            <a:ext cx="3372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rtn. Alois </a:t>
            </a:r>
            <a:r>
              <a:rPr lang="cs-CZ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Vyhňák</a:t>
            </a:r>
            <a:endParaRPr lang="cs-CZ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11.8.1919. Hodonín. – 27.4.1994 Toronto </a:t>
            </a: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9.3.1940 odešel přes Štýrský Hradec, Jugoslávii a Řecko do Francie a následně Anglie. Od roku 1941 zařazen do kurzů 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Komandos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ve Skotsku.</a:t>
            </a: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V11. června 1945 byl přidělen na hlavní štáb MNO. </a:t>
            </a: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Od února 1946 působil jako telegrafista na československém velvyslanectví v Paříži. 1. října 1946 byl na vlastní žádost propuštěn z armády.</a:t>
            </a: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Po únoru 1948 se odmítl vrátit s rodinou do vlasti. V roce 1956 se s rodinou odstěhoval do Kanady, kde v Torontu nastoupil u japonské elektrotechnické firmy. V roce 1964 začal působit na torontské univerzitě. Zde založil jazykovou laboratoř.</a:t>
            </a: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16. října 1990 byl povýšen na podplukovníka pěchoty. </a:t>
            </a:r>
          </a:p>
          <a:p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275814" y="865322"/>
            <a:ext cx="4026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rtn. Jaroslav </a:t>
            </a:r>
            <a:r>
              <a:rPr lang="cs-CZ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Pešán</a:t>
            </a:r>
            <a:endParaRPr lang="cs-CZ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28.1.1912. Klášter Hradiště nad Jizerou. – 11.8.1972 Brno </a:t>
            </a: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 listopadu 1939 odešel přes Slovensko, Maďarsko, Jugoslávii a Sýrii do Francie a následně Anglie. Od února 1942 zařazen do kurzů 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Komandos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ve Skotsku.</a:t>
            </a:r>
          </a:p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Dne 8. května 1945 byl povýšen na podporučíka a zařazen k MNO.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Postupně sloužil v řadě funkcí, mezi jiným jako velitel strážního praporu na velitelství Velké Prahy či jako velitel padákové školy u 71. výsadkového praporu. 23. října 1948 byl povýšen na kapitána pěchoty. Sloužil jako velitel posádky v Hradčanech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 Mimoně.</a:t>
            </a:r>
          </a:p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31. srpna 1951 byl bez udání důvodu z armády propuštěn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Pracoval jako pomocný dělník a později jako řidič. Od roku 1959 do odchodu do důchodu v roce 1969 pracoval ve Výzkumném ústavu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veterinárním.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roce 1992 byl rehabilitován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 in 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memorim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povýšen 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do hodnosti podplukovníka pěchoty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024632" y="808550"/>
            <a:ext cx="3372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kpt. Jaromír </a:t>
            </a:r>
            <a:r>
              <a:rPr lang="cs-CZ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Nechanský</a:t>
            </a:r>
            <a:endParaRPr lang="cs-CZ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4.12.1916 Praha – 16.6.1950  popraven Praha </a:t>
            </a: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28.12.1939 odešel přes Maďarsko, 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jugoslávii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sýrii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do Francie a následně Anglie. Od roku 1942 zařazen do kurzů 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Komandos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ve Skotsku, v době pražského povstání  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se účastnil jednání s představiteli 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wermachtu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 a podílel se na uzavření úmluvy o provedení jejich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kapitulace. 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 pověření ČNR působil jako styčný důstojník u americké 3. armády. Zde také navázal styky s americkými zpravodajskými důstojníky.</a:t>
            </a: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4. září 1949 byl zatčen a obviněn z velezrady, vyzvědačství a spolčení proti republice, za což byl 14. června 1950 odsouzen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 trestu smrti. </a:t>
            </a: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Dne 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ledna 1991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byl soudně rehabilitován, 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přičemž mu byla vrácena hodnost majora. Následně byl povýšen do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hodnosti plukovníka 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memoriam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4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9573" y="168216"/>
            <a:ext cx="10515600" cy="487392"/>
          </a:xfrm>
        </p:spPr>
        <p:txBody>
          <a:bodyPr/>
          <a:lstStyle/>
          <a:p>
            <a:r>
              <a:rPr lang="cs-CZ" dirty="0" err="1" smtClean="0"/>
              <a:t>Doskoková</a:t>
            </a:r>
            <a:r>
              <a:rPr lang="cs-CZ" dirty="0" smtClean="0"/>
              <a:t> plocha a trasa přesunu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0" y="1"/>
            <a:ext cx="718867" cy="336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 smtClean="0"/>
              <a:t>Panel </a:t>
            </a:r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68" y="1162519"/>
            <a:ext cx="3066867" cy="20609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68" y="3936240"/>
            <a:ext cx="2997857" cy="216299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36" y="1162519"/>
            <a:ext cx="4446337" cy="30179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221482" y="1971919"/>
            <a:ext cx="241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Doskoková</a:t>
            </a:r>
            <a:r>
              <a:rPr lang="cs-CZ" dirty="0" smtClean="0"/>
              <a:t> plocha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221482" y="4417572"/>
            <a:ext cx="2415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Přesun skupiny z </a:t>
            </a:r>
            <a:r>
              <a:rPr lang="cs-CZ" dirty="0" err="1" smtClean="0"/>
              <a:t>doskokové</a:t>
            </a:r>
            <a:r>
              <a:rPr lang="cs-CZ" dirty="0" smtClean="0"/>
              <a:t> plochy na </a:t>
            </a:r>
            <a:r>
              <a:rPr lang="cs-CZ" dirty="0" err="1" smtClean="0"/>
              <a:t>Tarabku</a:t>
            </a:r>
            <a:r>
              <a:rPr lang="cs-CZ" dirty="0" smtClean="0"/>
              <a:t> – následně do Hradiště ke </a:t>
            </a:r>
            <a:r>
              <a:rPr lang="cs-CZ" dirty="0" err="1" smtClean="0"/>
              <a:t>Korábkům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898836" y="4364966"/>
            <a:ext cx="4824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Operační prostor skupiny</a:t>
            </a:r>
          </a:p>
          <a:p>
            <a:r>
              <a:rPr lang="cs-CZ" dirty="0" smtClean="0"/>
              <a:t>1.2.3. 	-  </a:t>
            </a:r>
            <a:r>
              <a:rPr lang="cs-CZ" dirty="0" err="1" smtClean="0"/>
              <a:t>doskoková</a:t>
            </a:r>
            <a:r>
              <a:rPr lang="cs-CZ" dirty="0" smtClean="0"/>
              <a:t> plocha, </a:t>
            </a:r>
            <a:r>
              <a:rPr lang="cs-CZ" dirty="0" err="1" smtClean="0"/>
              <a:t>Tarabka</a:t>
            </a:r>
            <a:r>
              <a:rPr lang="cs-CZ" dirty="0" smtClean="0"/>
              <a:t>, Hradiště</a:t>
            </a:r>
          </a:p>
          <a:p>
            <a:r>
              <a:rPr lang="cs-CZ" dirty="0" smtClean="0"/>
              <a:t>4,5	-  Radešínská Svratka a Dolní Bory</a:t>
            </a:r>
          </a:p>
          <a:p>
            <a:r>
              <a:rPr lang="cs-CZ" dirty="0" smtClean="0"/>
              <a:t>6	- Velké </a:t>
            </a:r>
            <a:r>
              <a:rPr lang="cs-CZ" dirty="0" err="1" smtClean="0"/>
              <a:t>Mezříčí</a:t>
            </a:r>
            <a:r>
              <a:rPr lang="cs-CZ" dirty="0" smtClean="0"/>
              <a:t> ( </a:t>
            </a:r>
            <a:r>
              <a:rPr lang="cs-CZ" dirty="0" err="1" smtClean="0"/>
              <a:t>Vyhňák</a:t>
            </a:r>
            <a:r>
              <a:rPr lang="cs-CZ" dirty="0" smtClean="0"/>
              <a:t>, </a:t>
            </a:r>
            <a:r>
              <a:rPr lang="cs-CZ" dirty="0" err="1" smtClean="0"/>
              <a:t>Pešan</a:t>
            </a:r>
            <a:r>
              <a:rPr lang="cs-CZ" dirty="0" smtClean="0"/>
              <a:t>)</a:t>
            </a:r>
          </a:p>
          <a:p>
            <a:r>
              <a:rPr lang="cs-CZ" dirty="0" smtClean="0"/>
              <a:t>7	- Pražské povstání ( </a:t>
            </a:r>
            <a:r>
              <a:rPr lang="cs-CZ" dirty="0" err="1" smtClean="0"/>
              <a:t>Nechanský</a:t>
            </a:r>
            <a:r>
              <a:rPr lang="cs-CZ" dirty="0" smtClean="0"/>
              <a:t> </a:t>
            </a:r>
            <a:r>
              <a:rPr lang="cs-CZ" dirty="0" err="1" smtClean="0"/>
              <a:t>Klemeš</a:t>
            </a:r>
            <a:r>
              <a:rPr lang="cs-CZ" dirty="0" smtClean="0"/>
              <a:t>) 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08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694" y="466592"/>
            <a:ext cx="10515600" cy="58001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b="1" i="1" u="sng" dirty="0" smtClean="0"/>
          </a:p>
          <a:p>
            <a:pPr marL="0" indent="0" algn="ctr">
              <a:buNone/>
            </a:pPr>
            <a:r>
              <a:rPr lang="cs-CZ" sz="2400" i="1" dirty="0" smtClean="0"/>
              <a:t>Autorem, realizátorem a patronem tohoto pietního místa je</a:t>
            </a:r>
          </a:p>
          <a:p>
            <a:pPr marL="0" indent="0" algn="ctr">
              <a:buNone/>
            </a:pPr>
            <a:r>
              <a:rPr lang="cs-CZ" sz="2400" b="1" i="1" u="sng" dirty="0" smtClean="0"/>
              <a:t>KLUB VÝSADKOVÝCH VETERÁNŮ gen. Jaroslava </a:t>
            </a:r>
            <a:r>
              <a:rPr lang="cs-CZ" sz="2400" b="1" i="1" u="sng" dirty="0" err="1" smtClean="0"/>
              <a:t>Klemeše</a:t>
            </a:r>
            <a:r>
              <a:rPr lang="cs-CZ" sz="2400" b="1" i="1" u="sng" dirty="0" smtClean="0"/>
              <a:t> CHRUDIM </a:t>
            </a:r>
            <a:r>
              <a:rPr lang="cs-CZ" sz="2400" b="1" i="1" u="sng" dirty="0" err="1" smtClean="0"/>
              <a:t>z.s</a:t>
            </a:r>
            <a:r>
              <a:rPr lang="cs-CZ" sz="2400" b="1" i="1" u="sng" dirty="0" smtClean="0"/>
              <a:t>.</a:t>
            </a:r>
            <a:endParaRPr lang="cs-CZ" sz="2400" b="1" i="1" u="sng" dirty="0"/>
          </a:p>
          <a:p>
            <a:pPr marL="0" indent="0" algn="ctr">
              <a:buNone/>
            </a:pPr>
            <a:endParaRPr lang="cs-CZ" b="1" i="1" u="sng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0" y="1"/>
            <a:ext cx="718867" cy="336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 smtClean="0"/>
              <a:t>Panel 4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834233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1173</Words>
  <Application>Microsoft Office PowerPoint</Application>
  <PresentationFormat>Širokoúhlá obrazovka</PresentationFormat>
  <Paragraphs>56</Paragraphs>
  <Slides>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Kolář Zdeněk</dc:creator>
  <cp:lastModifiedBy>Ivan Gaspar</cp:lastModifiedBy>
  <cp:revision>23</cp:revision>
  <dcterms:created xsi:type="dcterms:W3CDTF">2019-11-29T06:46:44Z</dcterms:created>
  <dcterms:modified xsi:type="dcterms:W3CDTF">2020-07-09T10:21:01Z</dcterms:modified>
</cp:coreProperties>
</file>